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5F4CC-1819-4950-AC46-AB34B0ECF94B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DFB1B-1BFB-4EFA-8233-8906C9A79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6BDDD19-14BF-4182-BF03-C005CAA923FB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F483FF-AC7A-4545-AABE-3DFB025AB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483FF-AC7A-4545-AABE-3DFB025AB8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F23856-634D-4B8C-9BE2-28D4CA71AEC1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955116-D25D-4EEC-8B0C-D56D881C8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ilymotion.com/video/x2ta0n_sentenced-home-trailer_politi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Immigration law in the united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“Give me your tired, your poor, Your huddled masses”</a:t>
            </a:r>
            <a:endParaRPr lang="en-US" dirty="0"/>
          </a:p>
        </p:txBody>
      </p:sp>
      <p:pic>
        <p:nvPicPr>
          <p:cNvPr id="14338" name="Picture 2" descr="http://neatnik2009.files.wordpress.com/2009/10/statue-of-libe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"/>
            <a:ext cx="3048000" cy="406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someone get deported?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non-citizen can be deported for a number of reasons;</a:t>
            </a:r>
          </a:p>
          <a:p>
            <a:pPr lvl="1"/>
            <a:r>
              <a:rPr lang="en-US" dirty="0" smtClean="0"/>
              <a:t>Having entered the U.S without legal ____________. </a:t>
            </a:r>
          </a:p>
          <a:p>
            <a:pPr lvl="1"/>
            <a:r>
              <a:rPr lang="en-US" dirty="0" smtClean="0"/>
              <a:t>Overstaying an ________  ________ or work permit </a:t>
            </a:r>
          </a:p>
          <a:p>
            <a:pPr lvl="1"/>
            <a:r>
              <a:rPr lang="en-US" dirty="0" smtClean="0"/>
              <a:t>Having committed certain ___________ (whether in the country legally or not)</a:t>
            </a:r>
            <a:r>
              <a:rPr lang="en-US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crimes lead to deportation?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According to federal immigration law, an ____________  ________ has the power to decide which crimes carry the penalty of deportation. </a:t>
            </a:r>
          </a:p>
          <a:p>
            <a:r>
              <a:rPr lang="en-US" dirty="0" smtClean="0"/>
              <a:t>Which crimes do you think should lead to deportation?</a:t>
            </a:r>
            <a:endParaRPr lang="en-US" dirty="0"/>
          </a:p>
        </p:txBody>
      </p:sp>
      <p:pic>
        <p:nvPicPr>
          <p:cNvPr id="26626" name="Picture 2" descr="http://www.kennedyimmigrationlaw.com/uploads/image/ice%20offic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4114800"/>
            <a:ext cx="43815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crimes meriting deportation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09600" y="1940560"/>
          <a:ext cx="81534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endParaRPr lang="en-US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Domestic violence against a spouse or boyfriend/girlfriend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Violent crimes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Renting a car and not retuning it as scheduled (auto theft)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false papers to get a job (fraud)</a:t>
                      </a:r>
                    </a:p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Writing bad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Fistfights, especially with a weapon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Kidnapping your girlfriend to marry her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Committing a crime as part of a gang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Threatening to harm or kill someone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sng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a non-citizen do if they get in trouble with the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Talk to an _____________ immediately!</a:t>
            </a:r>
          </a:p>
          <a:p>
            <a:pPr>
              <a:buNone/>
            </a:pPr>
            <a:endParaRPr lang="en-US" b="1" dirty="0" smtClean="0"/>
          </a:p>
          <a:p>
            <a:pPr lvl="0"/>
            <a:r>
              <a:rPr lang="en-US" dirty="0" smtClean="0"/>
              <a:t>Pleading guilty to certain crimes will make you deportable and may eliminate any type of remedy from deportation.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Be ___________with your attorney about your citizenship status.</a:t>
            </a:r>
            <a:r>
              <a:rPr lang="en-US" b="1" dirty="0" smtClean="0"/>
              <a:t> </a:t>
            </a:r>
          </a:p>
          <a:p>
            <a:pPr lvl="0">
              <a:buNone/>
            </a:pPr>
            <a:endParaRPr lang="en-US" b="1" dirty="0" smtClean="0"/>
          </a:p>
          <a:p>
            <a:pPr lvl="0"/>
            <a:r>
              <a:rPr lang="en-US" b="1" dirty="0" smtClean="0"/>
              <a:t>Do not</a:t>
            </a:r>
            <a:r>
              <a:rPr lang="en-US" dirty="0" smtClean="0"/>
              <a:t> apply for your own citizenship until you have talked to an immigration attorney because you may risk placing yourself in deportation (removal) proceedings.</a:t>
            </a:r>
          </a:p>
          <a:p>
            <a:pPr lvl="0">
              <a:buNone/>
            </a:pPr>
            <a:endParaRPr lang="en-US" dirty="0" smtClean="0"/>
          </a:p>
          <a:p>
            <a:r>
              <a:rPr lang="en-US" b="1" dirty="0" smtClean="0"/>
              <a:t>Do not</a:t>
            </a:r>
            <a:r>
              <a:rPr lang="en-US" dirty="0" smtClean="0"/>
              <a:t> leave the U.S until you talk to an immigration attorney. If you are not a citizen, and you have a criminal record, you may not be allowed to return to the country.   </a:t>
            </a:r>
          </a:p>
          <a:p>
            <a:pPr lvl="0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non-citizens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OBEY ALL LAWS!	</a:t>
            </a:r>
          </a:p>
          <a:p>
            <a:r>
              <a:rPr lang="en-US" dirty="0" smtClean="0"/>
              <a:t>Become a U.S citizen if you are eligible.</a:t>
            </a:r>
          </a:p>
          <a:p>
            <a:r>
              <a:rPr lang="en-US" dirty="0" smtClean="0"/>
              <a:t>If you are under 18, help your parents become citizens as soon as possible.  If you are a permanent resident and your parent becomes a U.S. citizen before you turn 18, then you will automatically become a citizen. </a:t>
            </a:r>
          </a:p>
        </p:txBody>
      </p:sp>
      <p:pic>
        <p:nvPicPr>
          <p:cNvPr id="23554" name="Picture 2" descr="http://shanebertou.files.wordpress.com/2008/07/citi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4495800"/>
            <a:ext cx="3352800" cy="230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 smtClean="0"/>
              <a:t>Remember: </a:t>
            </a:r>
            <a:r>
              <a:rPr lang="en-US" sz="2800" b="1" dirty="0" smtClean="0"/>
              <a:t>any non-citizen </a:t>
            </a:r>
            <a:r>
              <a:rPr lang="en-US" sz="2800" dirty="0" smtClean="0"/>
              <a:t>can be deported if convicted of certain crimes.  A person can be deported even if they have </a:t>
            </a:r>
            <a:r>
              <a:rPr lang="en-US" sz="2800" b="1" dirty="0" smtClean="0"/>
              <a:t>lived in this country </a:t>
            </a:r>
            <a:r>
              <a:rPr lang="en-US" sz="2800" dirty="0" smtClean="0"/>
              <a:t>since they were a small child, even if they </a:t>
            </a:r>
            <a:r>
              <a:rPr lang="en-US" sz="2800" b="1" dirty="0" smtClean="0"/>
              <a:t>only speak English</a:t>
            </a:r>
            <a:r>
              <a:rPr lang="en-US" sz="2800" dirty="0" smtClean="0"/>
              <a:t>,  even if </a:t>
            </a:r>
            <a:r>
              <a:rPr lang="en-US" sz="2800" b="1" dirty="0" smtClean="0"/>
              <a:t>all of their family and friends are in this country</a:t>
            </a:r>
            <a:r>
              <a:rPr lang="en-US" sz="2800" dirty="0" smtClean="0"/>
              <a:t>, and even if </a:t>
            </a:r>
            <a:r>
              <a:rPr lang="en-US" sz="2800" b="1" dirty="0" smtClean="0"/>
              <a:t>they are under 18 </a:t>
            </a:r>
            <a:r>
              <a:rPr lang="en-US" sz="2800" dirty="0" smtClean="0"/>
              <a:t>(in some cases). </a:t>
            </a:r>
          </a:p>
          <a:p>
            <a:pPr marL="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800" dirty="0" smtClean="0">
                <a:hlinkClick r:id="rId2"/>
              </a:rPr>
              <a:t>http://www.dailymotion.com/video/x2ta0n_sentenced-home-trailer_politics</a:t>
            </a:r>
            <a:endParaRPr lang="en-US" sz="800" dirty="0" smtClean="0"/>
          </a:p>
          <a:p>
            <a:pPr marL="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800" dirty="0" smtClean="0"/>
          </a:p>
          <a:p>
            <a:pPr marL="0"/>
            <a:endParaRPr lang="en-US" dirty="0"/>
          </a:p>
        </p:txBody>
      </p:sp>
      <p:pic>
        <p:nvPicPr>
          <p:cNvPr id="22530" name="Picture 2" descr="http://www.sf360.org/photos/SH_ManyFer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728" y="4448969"/>
            <a:ext cx="4838472" cy="210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an immigrant?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__________ is someone who leaves one country to __________  ___________in another country. </a:t>
            </a:r>
          </a:p>
          <a:p>
            <a:r>
              <a:rPr lang="en-US" dirty="0" smtClean="0"/>
              <a:t>Immigrants come to the United States for many different reasons. </a:t>
            </a:r>
          </a:p>
          <a:p>
            <a:r>
              <a:rPr lang="en-US" dirty="0" smtClean="0"/>
              <a:t>Why do you think people immigrate to the United States?</a:t>
            </a:r>
            <a:endParaRPr lang="en-US" dirty="0"/>
          </a:p>
        </p:txBody>
      </p:sp>
      <p:pic>
        <p:nvPicPr>
          <p:cNvPr id="1026" name="Picture 2" descr="http://www.archives.gov/press/press-kits/picturing-the-century-photos/images/immigrant-children-ellis-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300" y="4257675"/>
            <a:ext cx="336550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 vs. Non-Citizens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three classes of ____  ________ in the United States</a:t>
            </a:r>
          </a:p>
          <a:p>
            <a:pPr lvl="1"/>
            <a:r>
              <a:rPr lang="en-US" dirty="0" smtClean="0"/>
              <a:t>_______  ______________ _____________</a:t>
            </a:r>
          </a:p>
          <a:p>
            <a:pPr lvl="1"/>
            <a:r>
              <a:rPr lang="en-US" dirty="0" smtClean="0"/>
              <a:t>____________  _______________</a:t>
            </a:r>
          </a:p>
          <a:p>
            <a:pPr lvl="1"/>
            <a:r>
              <a:rPr lang="en-US" dirty="0" smtClean="0"/>
              <a:t>Non-immigrants</a:t>
            </a:r>
          </a:p>
          <a:p>
            <a:r>
              <a:rPr lang="en-US" dirty="0" smtClean="0"/>
              <a:t>Non-immigrants are __________ who enter the United States temporarily</a:t>
            </a:r>
          </a:p>
          <a:p>
            <a:pPr lvl="1"/>
            <a:r>
              <a:rPr lang="en-US" dirty="0" smtClean="0"/>
              <a:t>We will not focus on this group of non-citizens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Permanent 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________   __________   __________  (LPR) </a:t>
            </a:r>
            <a:r>
              <a:rPr lang="en-US" dirty="0" smtClean="0"/>
              <a:t>is a person living in the United States with permission from the U.S government and with a “</a:t>
            </a:r>
            <a:r>
              <a:rPr lang="en-US" b="1" dirty="0" smtClean="0"/>
              <a:t>______   _________</a:t>
            </a:r>
            <a:r>
              <a:rPr lang="en-US" dirty="0" smtClean="0"/>
              <a:t>”. </a:t>
            </a:r>
          </a:p>
          <a:p>
            <a:pPr lvl="1"/>
            <a:r>
              <a:rPr lang="en-US" dirty="0" smtClean="0"/>
              <a:t>Green card is the term many people use to refer to a lawful permanent resident card.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 LPR may live in the United States indefinitely and may become citizens through </a:t>
            </a:r>
            <a:r>
              <a:rPr lang="en-US" b="1" dirty="0" smtClean="0"/>
              <a:t>______________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Naturalization is how a person not born in this country but holds the status of full time resident becomes a citizen.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Lawful Permanent Resident &amp; Refugee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__________</a:t>
            </a:r>
            <a:r>
              <a:rPr lang="en-US" dirty="0" smtClean="0"/>
              <a:t> come to this country after leaving a country that was not safe for them to live in.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After ______  __________ in the United States a refugee can apply to change their immigration status from refugee to </a:t>
            </a:r>
            <a:r>
              <a:rPr lang="en-US" b="1" dirty="0" smtClean="0"/>
              <a:t>lawful permanent resident </a:t>
            </a:r>
            <a:r>
              <a:rPr lang="en-US" dirty="0" smtClean="0"/>
              <a:t>status and get a green card. </a:t>
            </a:r>
            <a:endParaRPr lang="en-US" dirty="0"/>
          </a:p>
        </p:txBody>
      </p:sp>
      <p:pic>
        <p:nvPicPr>
          <p:cNvPr id="17410" name="Picture 2" descr="http://graphics8.nytimes.com/images/2009/12/30/nyregion/30neediest_CA0_337-span/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876800"/>
            <a:ext cx="4114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Undocumented Migrant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"Illegal" or "unauthorized" immigrants enter the US without official permission.</a:t>
            </a:r>
          </a:p>
          <a:p>
            <a:r>
              <a:rPr lang="en-US" dirty="0" smtClean="0"/>
              <a:t>Undocumented migrants may pass through inspection with </a:t>
            </a:r>
            <a:r>
              <a:rPr lang="en-US" b="1" dirty="0" smtClean="0"/>
              <a:t>fraudulent</a:t>
            </a:r>
            <a:r>
              <a:rPr lang="en-US" dirty="0" smtClean="0"/>
              <a:t> documents, enter legally but overstay the terms of their temporary visas, or somehow violate other terms of their visa. </a:t>
            </a:r>
            <a:endParaRPr lang="en-US" dirty="0"/>
          </a:p>
        </p:txBody>
      </p:sp>
      <p:pic>
        <p:nvPicPr>
          <p:cNvPr id="2050" name="Picture 2" descr="http://scrapetv.com/News/News%20Pages/Business/images-2/illegal-immigrants-jumping-border-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4343400"/>
            <a:ext cx="3733800" cy="243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Deportation</a:t>
            </a:r>
            <a:r>
              <a:rPr lang="en-US" dirty="0" smtClean="0"/>
              <a:t>, now called </a:t>
            </a:r>
            <a:r>
              <a:rPr lang="en-US" b="1" dirty="0" smtClean="0"/>
              <a:t>removal</a:t>
            </a:r>
            <a:r>
              <a:rPr lang="en-US" dirty="0" smtClean="0"/>
              <a:t>, is the process of removing a person from the United States.</a:t>
            </a:r>
          </a:p>
          <a:p>
            <a:r>
              <a:rPr lang="en-US" dirty="0" smtClean="0"/>
              <a:t>Generally, when a person is deported they are no longer allowed to live, work or visit the United States.</a:t>
            </a:r>
            <a:endParaRPr lang="en-US" dirty="0"/>
          </a:p>
        </p:txBody>
      </p:sp>
      <p:pic>
        <p:nvPicPr>
          <p:cNvPr id="1026" name="Picture 2" descr="http://www.slapupsidethehead.com/wp-content/media/2007/11/depor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81400"/>
            <a:ext cx="2743200" cy="2965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be deported?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Any</a:t>
            </a:r>
            <a:r>
              <a:rPr lang="en-US" dirty="0" smtClean="0"/>
              <a:t> person that is living in the United States that is </a:t>
            </a:r>
            <a:r>
              <a:rPr lang="en-US" b="1" i="1" dirty="0" smtClean="0"/>
              <a:t>not</a:t>
            </a:r>
            <a:r>
              <a:rPr lang="en-US" b="1" dirty="0" smtClean="0"/>
              <a:t> a _______ can be _________ if they break the law.  </a:t>
            </a:r>
          </a:p>
          <a:p>
            <a:r>
              <a:rPr lang="en-US" dirty="0" smtClean="0"/>
              <a:t>This includes immigrants with ________ __________ to be in the country.  </a:t>
            </a:r>
          </a:p>
          <a:p>
            <a:r>
              <a:rPr lang="en-US" dirty="0" smtClean="0"/>
              <a:t>It also includes political refugees that have been in this country since they were ____________.</a:t>
            </a:r>
          </a:p>
        </p:txBody>
      </p:sp>
      <p:pic>
        <p:nvPicPr>
          <p:cNvPr id="20484" name="Picture 4" descr="http://vivirlatino.com/i/2008/08/ICE%20raid%20santa%20ana%20calif%20jan%2017%202007%20ap%20photo%20mark%20avery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953000"/>
            <a:ext cx="2819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Second Chance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Current immigration laws utilize a “____ ___________  __________” framework.</a:t>
            </a:r>
          </a:p>
          <a:p>
            <a:pPr lvl="1"/>
            <a:r>
              <a:rPr lang="en-US" dirty="0" smtClean="0"/>
              <a:t>Non-citizens living in the United States that have committed certain crimes, even if it was just one crime, are at risk of being deported.  </a:t>
            </a:r>
          </a:p>
          <a:p>
            <a:r>
              <a:rPr lang="en-US" dirty="0" smtClean="0"/>
              <a:t>It only takes </a:t>
            </a:r>
            <a:r>
              <a:rPr lang="en-US" b="1" dirty="0" smtClean="0"/>
              <a:t>______ crime</a:t>
            </a:r>
            <a:r>
              <a:rPr lang="en-US" dirty="0" smtClean="0"/>
              <a:t> or </a:t>
            </a:r>
            <a:r>
              <a:rPr lang="en-US" b="1" dirty="0" smtClean="0"/>
              <a:t>______ wrong</a:t>
            </a:r>
            <a:r>
              <a:rPr lang="en-US" dirty="0" smtClean="0"/>
              <a:t> decision to be deported.  </a:t>
            </a:r>
          </a:p>
        </p:txBody>
      </p:sp>
      <p:pic>
        <p:nvPicPr>
          <p:cNvPr id="21508" name="Picture 4" descr="http://www.co.klamath.or.us/juvenile/images/juven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724400"/>
            <a:ext cx="3810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</TotalTime>
  <Words>773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Immigration law in the united states</vt:lpstr>
      <vt:lpstr>Who is an immigrant?</vt:lpstr>
      <vt:lpstr>Citizens vs. Non-Citizens</vt:lpstr>
      <vt:lpstr>Lawful Permanent Resident</vt:lpstr>
      <vt:lpstr>Lawful Permanent Resident &amp; Refugee</vt:lpstr>
      <vt:lpstr>Undocumented Migrant</vt:lpstr>
      <vt:lpstr>Deportation</vt:lpstr>
      <vt:lpstr>Who can be deported?</vt:lpstr>
      <vt:lpstr>No Second Chance</vt:lpstr>
      <vt:lpstr>Why does someone get deported?</vt:lpstr>
      <vt:lpstr>Which crimes lead to deportation?</vt:lpstr>
      <vt:lpstr>Examples of crimes meriting deportation</vt:lpstr>
      <vt:lpstr>What should a non-citizen do if they get in trouble with the law?</vt:lpstr>
      <vt:lpstr>Tips for non-citizens</vt:lpstr>
      <vt:lpstr>Final Word</vt:lpstr>
    </vt:vector>
  </TitlesOfParts>
  <Company>Carlson School of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law in the united states</dc:title>
  <dc:creator>Undergrad 2008</dc:creator>
  <cp:lastModifiedBy>Jennifer</cp:lastModifiedBy>
  <cp:revision>16</cp:revision>
  <dcterms:created xsi:type="dcterms:W3CDTF">2010-04-15T14:16:55Z</dcterms:created>
  <dcterms:modified xsi:type="dcterms:W3CDTF">2010-12-28T02:21:34Z</dcterms:modified>
</cp:coreProperties>
</file>